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7" r:id="rId2"/>
    <p:sldId id="268" r:id="rId3"/>
    <p:sldId id="26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94002-8987-4CAD-9669-64FA13F93BF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1C0FC-E41B-4DC5-9B52-C8EBF3A4F0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1C0FC-E41B-4DC5-9B52-C8EBF3A4F0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4A88B-6B10-40DD-BE62-569123770B7A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2C42A-51DF-4FC4-9DBA-5251BC99D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Objective Test Items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Kishore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Kumar Biswal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Associate Professor,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HCE,Gangtok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17/08/2018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\Desktop\image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133600"/>
            <a:ext cx="6076950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/>
          <a:lstStyle/>
          <a:p>
            <a:r>
              <a:rPr lang="en-US" dirty="0" smtClean="0"/>
              <a:t>TEST ITEMS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User\Desktop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371600"/>
            <a:ext cx="6315075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TEST ITEMS</a:t>
            </a:r>
            <a:endParaRPr lang="en-US" dirty="0"/>
          </a:p>
        </p:txBody>
      </p:sp>
      <p:pic>
        <p:nvPicPr>
          <p:cNvPr id="4099" name="Picture 3" descr="C:\Users\User\Desktop\image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143000"/>
            <a:ext cx="607695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TEST ITEMS</a:t>
            </a:r>
            <a:endParaRPr lang="en-US" dirty="0"/>
          </a:p>
        </p:txBody>
      </p:sp>
      <p:pic>
        <p:nvPicPr>
          <p:cNvPr id="2050" name="Picture 2" descr="C:\Users\User\Desktop\image 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914400"/>
            <a:ext cx="607695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</Words>
  <Application>Microsoft Office PowerPoint</Application>
  <PresentationFormat>On-screen Show (4:3)</PresentationFormat>
  <Paragraphs>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Objective Test Items Kishore Kumar Biswal Associate Professor, HCE,Gangtok 17/08/2018</vt:lpstr>
      <vt:lpstr>TEST ITEMS</vt:lpstr>
      <vt:lpstr>TEST ITEMS</vt:lpstr>
      <vt:lpstr>TEST ITEMS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ITEMS</dc:title>
  <dc:creator>User</dc:creator>
  <cp:lastModifiedBy>Oltuser</cp:lastModifiedBy>
  <cp:revision>7</cp:revision>
  <dcterms:created xsi:type="dcterms:W3CDTF">2018-04-04T18:01:14Z</dcterms:created>
  <dcterms:modified xsi:type="dcterms:W3CDTF">2019-12-12T14:47:27Z</dcterms:modified>
</cp:coreProperties>
</file>